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</p:sldIdLst>
  <p:sldSz cx="18288000" cy="10287000"/>
  <p:notesSz cx="6858000" cy="9144000"/>
  <p:embeddedFontLst>
    <p:embeddedFont>
      <p:font typeface="Noto Sans" charset="1" panose="020B0502040504020204"/>
      <p:regular r:id="rId12"/>
    </p:embeddedFont>
    <p:embeddedFont>
      <p:font typeface="Noto Sans Bold" charset="1" panose="020B0802040504020204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jpeg" Type="http://schemas.openxmlformats.org/officeDocument/2006/relationships/image"/><Relationship Id="rId3" Target="../media/image9.png" Type="http://schemas.openxmlformats.org/officeDocument/2006/relationships/image"/><Relationship Id="rId4" Target="../media/image10.png" Type="http://schemas.openxmlformats.org/officeDocument/2006/relationships/image"/><Relationship Id="rId5" Target="../media/image11.png" Type="http://schemas.openxmlformats.org/officeDocument/2006/relationships/image"/><Relationship Id="rId6" Target="../media/image12.png" Type="http://schemas.openxmlformats.org/officeDocument/2006/relationships/image"/><Relationship Id="rId7" Target="../media/image13.png" Type="http://schemas.openxmlformats.org/officeDocument/2006/relationships/image"/><Relationship Id="rId8" Target="../media/image14.svg" Type="http://schemas.openxmlformats.org/officeDocument/2006/relationships/image"/><Relationship Id="rId9" Target="../media/image15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22670628" cy="16332298"/>
          </a:xfrm>
          <a:custGeom>
            <a:avLst/>
            <a:gdLst/>
            <a:ahLst/>
            <a:cxnLst/>
            <a:rect r="r" b="b" t="t" l="l"/>
            <a:pathLst>
              <a:path h="16332298" w="22670628">
                <a:moveTo>
                  <a:pt x="0" y="0"/>
                </a:moveTo>
                <a:lnTo>
                  <a:pt x="22670628" y="0"/>
                </a:lnTo>
                <a:lnTo>
                  <a:pt x="22670628" y="16332298"/>
                </a:lnTo>
                <a:lnTo>
                  <a:pt x="0" y="1633229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4327842" y="3218674"/>
            <a:ext cx="9632316" cy="2075764"/>
          </a:xfrm>
          <a:custGeom>
            <a:avLst/>
            <a:gdLst/>
            <a:ahLst/>
            <a:cxnLst/>
            <a:rect r="r" b="b" t="t" l="l"/>
            <a:pathLst>
              <a:path h="2075764" w="9632316">
                <a:moveTo>
                  <a:pt x="0" y="0"/>
                </a:moveTo>
                <a:lnTo>
                  <a:pt x="9632316" y="0"/>
                </a:lnTo>
                <a:lnTo>
                  <a:pt x="9632316" y="2075764"/>
                </a:lnTo>
                <a:lnTo>
                  <a:pt x="0" y="20757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779823" y="637947"/>
            <a:ext cx="6589492" cy="2196497"/>
          </a:xfrm>
          <a:custGeom>
            <a:avLst/>
            <a:gdLst/>
            <a:ahLst/>
            <a:cxnLst/>
            <a:rect r="r" b="b" t="t" l="l"/>
            <a:pathLst>
              <a:path h="2196497" w="6589492">
                <a:moveTo>
                  <a:pt x="0" y="0"/>
                </a:moveTo>
                <a:lnTo>
                  <a:pt x="6589492" y="0"/>
                </a:lnTo>
                <a:lnTo>
                  <a:pt x="6589492" y="2196497"/>
                </a:lnTo>
                <a:lnTo>
                  <a:pt x="0" y="219649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6829697" y="1779568"/>
            <a:ext cx="11218098" cy="7478732"/>
          </a:xfrm>
          <a:custGeom>
            <a:avLst/>
            <a:gdLst/>
            <a:ahLst/>
            <a:cxnLst/>
            <a:rect r="r" b="b" t="t" l="l"/>
            <a:pathLst>
              <a:path h="7478732" w="11218098">
                <a:moveTo>
                  <a:pt x="0" y="0"/>
                </a:moveTo>
                <a:lnTo>
                  <a:pt x="11218098" y="0"/>
                </a:lnTo>
                <a:lnTo>
                  <a:pt x="11218098" y="7478732"/>
                </a:lnTo>
                <a:lnTo>
                  <a:pt x="0" y="74787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0" y="9847641"/>
            <a:ext cx="18288000" cy="439359"/>
            <a:chOff x="0" y="0"/>
            <a:chExt cx="4816593" cy="115716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4816592" cy="115716"/>
            </a:xfrm>
            <a:custGeom>
              <a:avLst/>
              <a:gdLst/>
              <a:ahLst/>
              <a:cxnLst/>
              <a:rect r="r" b="b" t="t" l="l"/>
              <a:pathLst>
                <a:path h="115716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115716"/>
                  </a:lnTo>
                  <a:lnTo>
                    <a:pt x="0" y="115716"/>
                  </a:lnTo>
                  <a:close/>
                </a:path>
              </a:pathLst>
            </a:custGeom>
            <a:solidFill>
              <a:srgbClr val="79236A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38100"/>
              <a:ext cx="4816593" cy="15381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1779823" y="3951067"/>
            <a:ext cx="4215787" cy="13437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16"/>
              </a:lnSpc>
              <a:spcBef>
                <a:spcPct val="0"/>
              </a:spcBef>
            </a:pPr>
            <a:r>
              <a:rPr lang="en-US" sz="3869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Éditeur de logiciel </a:t>
            </a:r>
            <a:r>
              <a:rPr lang="en-US" sz="3869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depuis 1998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256536" y="6912083"/>
            <a:ext cx="5262362" cy="13437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16"/>
              </a:lnSpc>
              <a:spcBef>
                <a:spcPct val="0"/>
              </a:spcBef>
            </a:pPr>
            <a:r>
              <a:rPr lang="en-US" sz="3869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350 clients en France et en Europe</a:t>
            </a:r>
          </a:p>
        </p:txBody>
      </p:sp>
      <p:sp>
        <p:nvSpPr>
          <p:cNvPr name="AutoShape 9" id="9"/>
          <p:cNvSpPr/>
          <p:nvPr/>
        </p:nvSpPr>
        <p:spPr>
          <a:xfrm>
            <a:off x="3386382" y="6142505"/>
            <a:ext cx="1002669" cy="0"/>
          </a:xfrm>
          <a:prstGeom prst="line">
            <a:avLst/>
          </a:prstGeom>
          <a:ln cap="flat" w="19050">
            <a:solidFill>
              <a:srgbClr val="79236A"/>
            </a:solidFill>
            <a:prstDash val="solid"/>
            <a:headEnd type="none" len="sm" w="sm"/>
            <a:tailEnd type="none" len="sm" w="sm"/>
          </a:ln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736471" y="-3280227"/>
            <a:ext cx="22192691" cy="15546494"/>
          </a:xfrm>
          <a:custGeom>
            <a:avLst/>
            <a:gdLst/>
            <a:ahLst/>
            <a:cxnLst/>
            <a:rect r="r" b="b" t="t" l="l"/>
            <a:pathLst>
              <a:path h="15546494" w="22192691">
                <a:moveTo>
                  <a:pt x="0" y="0"/>
                </a:moveTo>
                <a:lnTo>
                  <a:pt x="22192691" y="0"/>
                </a:lnTo>
                <a:lnTo>
                  <a:pt x="22192691" y="15546494"/>
                </a:lnTo>
                <a:lnTo>
                  <a:pt x="0" y="155464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572" t="0" r="-2572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803453" y="1764824"/>
            <a:ext cx="5385796" cy="973931"/>
          </a:xfrm>
          <a:custGeom>
            <a:avLst/>
            <a:gdLst/>
            <a:ahLst/>
            <a:cxnLst/>
            <a:rect r="r" b="b" t="t" l="l"/>
            <a:pathLst>
              <a:path h="973931" w="5385796">
                <a:moveTo>
                  <a:pt x="0" y="0"/>
                </a:moveTo>
                <a:lnTo>
                  <a:pt x="5385796" y="0"/>
                </a:lnTo>
                <a:lnTo>
                  <a:pt x="5385796" y="973931"/>
                </a:lnTo>
                <a:lnTo>
                  <a:pt x="0" y="97393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9144000" y="1028700"/>
            <a:ext cx="8338097" cy="8338097"/>
          </a:xfrm>
          <a:custGeom>
            <a:avLst/>
            <a:gdLst/>
            <a:ahLst/>
            <a:cxnLst/>
            <a:rect r="r" b="b" t="t" l="l"/>
            <a:pathLst>
              <a:path h="8338097" w="8338097">
                <a:moveTo>
                  <a:pt x="0" y="0"/>
                </a:moveTo>
                <a:lnTo>
                  <a:pt x="8338097" y="0"/>
                </a:lnTo>
                <a:lnTo>
                  <a:pt x="8338097" y="8338097"/>
                </a:lnTo>
                <a:lnTo>
                  <a:pt x="0" y="833809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550100" y="4276040"/>
            <a:ext cx="7892503" cy="13437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16"/>
              </a:lnSpc>
              <a:spcBef>
                <a:spcPct val="0"/>
              </a:spcBef>
            </a:pPr>
            <a:r>
              <a:rPr lang="en-US" sz="3869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Spécialisé dans la gestion des médias numériques (DAM)</a:t>
            </a:r>
          </a:p>
        </p:txBody>
      </p:sp>
      <p:sp>
        <p:nvSpPr>
          <p:cNvPr name="AutoShape 5" id="5"/>
          <p:cNvSpPr/>
          <p:nvPr/>
        </p:nvSpPr>
        <p:spPr>
          <a:xfrm>
            <a:off x="3995017" y="6668811"/>
            <a:ext cx="1002669" cy="0"/>
          </a:xfrm>
          <a:prstGeom prst="line">
            <a:avLst/>
          </a:prstGeom>
          <a:ln cap="flat" w="19050">
            <a:solidFill>
              <a:srgbClr val="79236A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6" id="6"/>
          <p:cNvSpPr txBox="true"/>
          <p:nvPr/>
        </p:nvSpPr>
        <p:spPr>
          <a:xfrm rot="0">
            <a:off x="1957421" y="7640361"/>
            <a:ext cx="5231828" cy="6608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16"/>
              </a:lnSpc>
              <a:spcBef>
                <a:spcPct val="0"/>
              </a:spcBef>
            </a:pPr>
            <a:r>
              <a:rPr lang="en-US" sz="3869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2ème éditeur français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331941" y="0"/>
            <a:ext cx="9475941" cy="10287000"/>
          </a:xfrm>
          <a:custGeom>
            <a:avLst/>
            <a:gdLst/>
            <a:ahLst/>
            <a:cxnLst/>
            <a:rect r="r" b="b" t="t" l="l"/>
            <a:pathLst>
              <a:path h="10287000" w="9475941">
                <a:moveTo>
                  <a:pt x="0" y="0"/>
                </a:moveTo>
                <a:lnTo>
                  <a:pt x="9475941" y="0"/>
                </a:lnTo>
                <a:lnTo>
                  <a:pt x="9475941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3121" t="0" r="-29819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1179498" y="1238460"/>
            <a:ext cx="4642197" cy="2985335"/>
          </a:xfrm>
          <a:custGeom>
            <a:avLst/>
            <a:gdLst/>
            <a:ahLst/>
            <a:cxnLst/>
            <a:rect r="r" b="b" t="t" l="l"/>
            <a:pathLst>
              <a:path h="2985335" w="4642197">
                <a:moveTo>
                  <a:pt x="0" y="0"/>
                </a:moveTo>
                <a:lnTo>
                  <a:pt x="4642197" y="0"/>
                </a:lnTo>
                <a:lnTo>
                  <a:pt x="4642197" y="2985335"/>
                </a:lnTo>
                <a:lnTo>
                  <a:pt x="0" y="298533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9779533" y="7866487"/>
            <a:ext cx="1226752" cy="751386"/>
          </a:xfrm>
          <a:custGeom>
            <a:avLst/>
            <a:gdLst/>
            <a:ahLst/>
            <a:cxnLst/>
            <a:rect r="r" b="b" t="t" l="l"/>
            <a:pathLst>
              <a:path h="751386" w="1226752">
                <a:moveTo>
                  <a:pt x="0" y="0"/>
                </a:moveTo>
                <a:lnTo>
                  <a:pt x="1226753" y="0"/>
                </a:lnTo>
                <a:lnTo>
                  <a:pt x="1226753" y="751386"/>
                </a:lnTo>
                <a:lnTo>
                  <a:pt x="0" y="75138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1325855" y="7770286"/>
            <a:ext cx="840309" cy="943787"/>
          </a:xfrm>
          <a:custGeom>
            <a:avLst/>
            <a:gdLst/>
            <a:ahLst/>
            <a:cxnLst/>
            <a:rect r="r" b="b" t="t" l="l"/>
            <a:pathLst>
              <a:path h="943787" w="840309">
                <a:moveTo>
                  <a:pt x="0" y="0"/>
                </a:moveTo>
                <a:lnTo>
                  <a:pt x="840309" y="0"/>
                </a:lnTo>
                <a:lnTo>
                  <a:pt x="840309" y="943787"/>
                </a:lnTo>
                <a:lnTo>
                  <a:pt x="0" y="94378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2725516" y="7947458"/>
            <a:ext cx="1550162" cy="589444"/>
          </a:xfrm>
          <a:custGeom>
            <a:avLst/>
            <a:gdLst/>
            <a:ahLst/>
            <a:cxnLst/>
            <a:rect r="r" b="b" t="t" l="l"/>
            <a:pathLst>
              <a:path h="589444" w="1550162">
                <a:moveTo>
                  <a:pt x="0" y="0"/>
                </a:moveTo>
                <a:lnTo>
                  <a:pt x="1550161" y="0"/>
                </a:lnTo>
                <a:lnTo>
                  <a:pt x="1550161" y="589444"/>
                </a:lnTo>
                <a:lnTo>
                  <a:pt x="0" y="58944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4592922" y="7717784"/>
            <a:ext cx="1048791" cy="1048791"/>
          </a:xfrm>
          <a:custGeom>
            <a:avLst/>
            <a:gdLst/>
            <a:ahLst/>
            <a:cxnLst/>
            <a:rect r="r" b="b" t="t" l="l"/>
            <a:pathLst>
              <a:path h="1048791" w="1048791">
                <a:moveTo>
                  <a:pt x="0" y="0"/>
                </a:moveTo>
                <a:lnTo>
                  <a:pt x="1048791" y="0"/>
                </a:lnTo>
                <a:lnTo>
                  <a:pt x="1048791" y="1048792"/>
                </a:lnTo>
                <a:lnTo>
                  <a:pt x="0" y="104879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5958957" y="7947458"/>
            <a:ext cx="1441208" cy="534019"/>
          </a:xfrm>
          <a:custGeom>
            <a:avLst/>
            <a:gdLst/>
            <a:ahLst/>
            <a:cxnLst/>
            <a:rect r="r" b="b" t="t" l="l"/>
            <a:pathLst>
              <a:path h="534019" w="1441208">
                <a:moveTo>
                  <a:pt x="0" y="0"/>
                </a:moveTo>
                <a:lnTo>
                  <a:pt x="1441208" y="0"/>
                </a:lnTo>
                <a:lnTo>
                  <a:pt x="1441208" y="534019"/>
                </a:lnTo>
                <a:lnTo>
                  <a:pt x="0" y="53401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9779533" y="5067300"/>
            <a:ext cx="7892503" cy="13437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16"/>
              </a:lnSpc>
            </a:pPr>
            <a:r>
              <a:rPr lang="en-US" sz="3869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Laboratoire de recherche</a:t>
            </a:r>
          </a:p>
          <a:p>
            <a:pPr algn="ctr">
              <a:lnSpc>
                <a:spcPts val="5416"/>
              </a:lnSpc>
              <a:spcBef>
                <a:spcPct val="0"/>
              </a:spcBef>
            </a:pPr>
            <a:r>
              <a:rPr lang="en-US" sz="3869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dédié au DAM et à l’IA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33912" y="-1506113"/>
            <a:ext cx="18555824" cy="12378281"/>
          </a:xfrm>
          <a:custGeom>
            <a:avLst/>
            <a:gdLst/>
            <a:ahLst/>
            <a:cxnLst/>
            <a:rect r="r" b="b" t="t" l="l"/>
            <a:pathLst>
              <a:path h="12378281" w="18555824">
                <a:moveTo>
                  <a:pt x="0" y="0"/>
                </a:moveTo>
                <a:lnTo>
                  <a:pt x="18555824" y="0"/>
                </a:lnTo>
                <a:lnTo>
                  <a:pt x="18555824" y="12378280"/>
                </a:lnTo>
                <a:lnTo>
                  <a:pt x="0" y="123782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1365993" y="8110730"/>
            <a:ext cx="5457841" cy="1465875"/>
            <a:chOff x="0" y="0"/>
            <a:chExt cx="1437456" cy="38607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437456" cy="386074"/>
            </a:xfrm>
            <a:custGeom>
              <a:avLst/>
              <a:gdLst/>
              <a:ahLst/>
              <a:cxnLst/>
              <a:rect r="r" b="b" t="t" l="l"/>
              <a:pathLst>
                <a:path h="386074" w="1437456">
                  <a:moveTo>
                    <a:pt x="14185" y="0"/>
                  </a:moveTo>
                  <a:lnTo>
                    <a:pt x="1423271" y="0"/>
                  </a:lnTo>
                  <a:cubicBezTo>
                    <a:pt x="1431105" y="0"/>
                    <a:pt x="1437456" y="6351"/>
                    <a:pt x="1437456" y="14185"/>
                  </a:cubicBezTo>
                  <a:lnTo>
                    <a:pt x="1437456" y="371889"/>
                  </a:lnTo>
                  <a:cubicBezTo>
                    <a:pt x="1437456" y="379723"/>
                    <a:pt x="1431105" y="386074"/>
                    <a:pt x="1423271" y="386074"/>
                  </a:cubicBezTo>
                  <a:lnTo>
                    <a:pt x="14185" y="386074"/>
                  </a:lnTo>
                  <a:cubicBezTo>
                    <a:pt x="6351" y="386074"/>
                    <a:pt x="0" y="379723"/>
                    <a:pt x="0" y="371889"/>
                  </a:cubicBezTo>
                  <a:lnTo>
                    <a:pt x="0" y="14185"/>
                  </a:lnTo>
                  <a:cubicBezTo>
                    <a:pt x="0" y="6351"/>
                    <a:pt x="6351" y="0"/>
                    <a:pt x="1418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1437456" cy="42417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11527745" y="8236172"/>
            <a:ext cx="5165232" cy="10914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16"/>
              </a:lnSpc>
            </a:pPr>
            <a:r>
              <a:rPr lang="en-US" sz="3154" b="true">
                <a:solidFill>
                  <a:srgbClr val="79236A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Équipe de 26 personnes,</a:t>
            </a:r>
          </a:p>
          <a:p>
            <a:pPr algn="ctr">
              <a:lnSpc>
                <a:spcPts val="4416"/>
              </a:lnSpc>
              <a:spcBef>
                <a:spcPct val="0"/>
              </a:spcBef>
            </a:pPr>
            <a:r>
              <a:rPr lang="en-US" b="true" sz="3154">
                <a:solidFill>
                  <a:srgbClr val="79236A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 basée du Poitiers ! </a:t>
            </a:r>
          </a:p>
        </p:txBody>
      </p:sp>
      <p:sp>
        <p:nvSpPr>
          <p:cNvPr name="AutoShape 7" id="7"/>
          <p:cNvSpPr/>
          <p:nvPr/>
        </p:nvSpPr>
        <p:spPr>
          <a:xfrm flipV="true">
            <a:off x="10979312" y="8110730"/>
            <a:ext cx="0" cy="1465875"/>
          </a:xfrm>
          <a:prstGeom prst="line">
            <a:avLst/>
          </a:prstGeom>
          <a:ln cap="flat" w="3810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DAGVtXVT3Mk</dc:identifier>
  <dcterms:modified xsi:type="dcterms:W3CDTF">2011-08-01T06:04:30Z</dcterms:modified>
  <cp:revision>1</cp:revision>
  <dc:title>Forum Free - Einden</dc:title>
</cp:coreProperties>
</file>